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42" d="100"/>
          <a:sy n="142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7997393_0_787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7997393_0_787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Shape 1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20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>
            <a:hlinkClick r:id="rId3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>
            <a:hlinkClick r:id="rId3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Shape 8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>
            <a:hlinkClick r:id="rId2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>
            <a:hlinkClick r:id="rId2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653950" y="1089950"/>
            <a:ext cx="43689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RaiderNAV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Shape 229"/>
          <p:cNvSpPr txBox="1">
            <a:spLocks noGrp="1"/>
          </p:cNvSpPr>
          <p:nvPr>
            <p:ph type="subTitle" idx="1"/>
          </p:nvPr>
        </p:nvSpPr>
        <p:spPr>
          <a:xfrm>
            <a:off x="5095625" y="3328275"/>
            <a:ext cx="3055800" cy="1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     brought to you by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Team Getana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Arpit Desai, Brody Williams, Michael Acosta,  Vasilis Vloutis, Yong Wu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5751275" y="1427850"/>
            <a:ext cx="3030000" cy="22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the course classes and information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25" y="685712"/>
            <a:ext cx="4328875" cy="37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435850" y="88950"/>
            <a:ext cx="42723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Repeating the Schedule </a:t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02" y="1003044"/>
            <a:ext cx="3385401" cy="383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150" y="1003050"/>
            <a:ext cx="3519918" cy="3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2853150" y="110725"/>
            <a:ext cx="3437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View/Edit Schedule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00" y="986675"/>
            <a:ext cx="3616400" cy="399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325" y="979983"/>
            <a:ext cx="3616400" cy="401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2780550" y="124200"/>
            <a:ext cx="3582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Editing the Schedule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" y="1158000"/>
            <a:ext cx="3032800" cy="3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800" y="1114500"/>
            <a:ext cx="3078400" cy="3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068" y="1114500"/>
            <a:ext cx="3169932" cy="3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415500" y="88900"/>
            <a:ext cx="2313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Notifications</a:t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5" y="829375"/>
            <a:ext cx="3758358" cy="41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83" y="829375"/>
            <a:ext cx="3729008" cy="41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3008700" y="92575"/>
            <a:ext cx="3126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Schedule</a:t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25" y="808149"/>
            <a:ext cx="3320850" cy="410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25" y="796350"/>
            <a:ext cx="3421725" cy="42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1248250" y="5167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Overview of similar apps</a:t>
            </a: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1324450" y="13184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Google Maps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Texas Tech Mobile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My Class Schedule: Timetable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2" name="Shape 342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1293500" y="5339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Google Maps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1293500" y="1378800"/>
            <a:ext cx="5609700" cy="32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Standard in real-time GPS navigation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Traffic condition information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Public transportation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Pit stops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Discover nearby places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Reviews and detailed business information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Internet connection optional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49" name="Shape 349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293500" y="5339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Google Maps (cont.)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836300" y="1378800"/>
            <a:ext cx="6182400" cy="32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Not tailored to Texas Tech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Students may not know addresses of buildings on schedule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Students may not know names of the buildings on schedule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Must tediously input destinations  one by one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keep track of class times 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9144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keep student informed about danger of running  late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356" name="Shape 356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Texas Tech Mobile</a:t>
            </a:r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56097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Keeps track of athletics  schedules and scores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Class registration status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Directory search by first and last name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Campus map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List of events from the TTU calendar,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News from TechAnnounce and the Daily Toreador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Browse the library catalog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363" name="Shape 363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1294300" y="1666775"/>
            <a:ext cx="3018300" cy="25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 the problems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efforts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Introducing </a:t>
            </a:r>
            <a:r>
              <a:rPr lang="en-GB" sz="13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RaiderNAV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objective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 audience</a:t>
            </a: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443276" y="2029025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Mockup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similar apps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Agile approach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timeline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Texas Tech Mobile (cont.)</a:t>
            </a:r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Has only a static map of the campus. 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The student who must rely on the Texas Tech Mobile app to quickly find a building is </a:t>
            </a:r>
            <a:r>
              <a:rPr lang="en-GB" sz="1400">
                <a:solidFill>
                  <a:srgbClr val="FF0000"/>
                </a:solidFill>
              </a:rPr>
              <a:t>doomed to failure.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70" name="Shape 370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My Class Schedule: Timetable</a:t>
            </a:r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5609700" cy="23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Class schedule in color-coded timetable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Overview of grades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Mutes phone during class hours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Widget displays all remaining classes  for the day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Reminds students about upcoming homework and exams.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</p:txBody>
      </p:sp>
      <p:pic>
        <p:nvPicPr>
          <p:cNvPr id="377" name="Shape 377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297500" y="537225"/>
            <a:ext cx="5826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My Class Schedule: Timetable (cont.)</a:t>
            </a:r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1297500" y="14151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Not tailored to Texas Tech University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provide maps</a:t>
            </a:r>
            <a:endParaRPr sz="1400"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0000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Cannot help lost students get to class on time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id="384" name="Shape 384" descr="offset_comp_267026.jpg"/>
          <p:cNvPicPr preferRelativeResize="0"/>
          <p:nvPr/>
        </p:nvPicPr>
        <p:blipFill rotWithShape="1">
          <a:blip r:embed="rId3">
            <a:alphaModFix/>
          </a:blip>
          <a:srcRect l="26515" t="26082" r="26312" b="8201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approach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and Integrate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</a:t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8" name="Shape 39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9" name="Shape 39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400" name="Shape 40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lg" len="lg"/>
            <a:tailEnd type="none" w="lg" len="lg"/>
          </a:ln>
        </p:spPr>
      </p:cxnSp>
      <p:cxnSp>
        <p:nvCxnSpPr>
          <p:cNvPr id="401" name="Shape 40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2" name="Shape 40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07" name="Shape 40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Shape 40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0" name="Shape 41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11" name="Shape 41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" name="Shape 41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15" name="Shape 41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Shape 41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8" name="Shape 418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19" name="Shape 4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Shape 4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Conception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2308121" y="2894463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2308121" y="3306349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Deliverable 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 development begins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Deliverable 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5689422" y="2894463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 Launch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689425" y="3306350"/>
            <a:ext cx="1185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3" name="Shape 44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4" name="Shape 444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46" name="Shape 44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7" name="Shape 44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49" name="Shape 449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0" name="Shape 45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52" name="Shape 452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3" name="Shape 453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455" name="Shape 45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6" name="Shape 45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name="adj" fmla="val 9695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  <p:grpSp>
        <p:nvGrpSpPr>
          <p:cNvPr id="464" name="Shape 46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5" name="Shape 4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9" name="Shape 469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Shape 471"/>
          <p:cNvGrpSpPr/>
          <p:nvPr/>
        </p:nvGrpSpPr>
        <p:grpSpPr>
          <a:xfrm>
            <a:off x="5651845" y="3032672"/>
            <a:ext cx="520684" cy="1036470"/>
            <a:chOff x="9543736" y="4486132"/>
            <a:chExt cx="570300" cy="1135235"/>
          </a:xfrm>
        </p:grpSpPr>
        <p:sp>
          <p:nvSpPr>
            <p:cNvPr id="472" name="Shape 47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Shape 476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5651412" y="3032334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flipH="1">
            <a:off x="5651284" y="3053484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1937100" y="1849675"/>
            <a:ext cx="5877300" cy="267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Students  (especially  freshmen)  have  trouble finding classes.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campus is very large.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Class  schedules  only provide building names (sometimes as acronyms!)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efforts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937100" y="1849675"/>
            <a:ext cx="5877300" cy="166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has a static map on app and website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has  a touch-screen  device in the Student Union Building </a:t>
            </a:r>
            <a:endParaRPr>
              <a:solidFill>
                <a:srgbClr val="FF0000"/>
              </a:solidFill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1297500" y="2463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0000"/>
              </a:solidFill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2030400" y="3454250"/>
            <a:ext cx="4661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These efforts are not sufficient.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RaiderNAV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1297500" y="17450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2262925" y="1808200"/>
            <a:ext cx="5877300" cy="206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GPS  navigation  application  for TTU students  and visitors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Easy to edit, delete, or save multiple schedules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Time conscious:  schedules/travel  time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Support dynamic scheduling situations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297500" y="24379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1297500" y="30675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97500" y="3876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725325" y="1567550"/>
            <a:ext cx="4611000" cy="232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The </a:t>
            </a:r>
            <a:r>
              <a:rPr lang="en-GB" sz="1400" b="1">
                <a:solidFill>
                  <a:srgbClr val="FFFFFF"/>
                </a:solidFill>
              </a:rPr>
              <a:t>RaiderNAV</a:t>
            </a:r>
            <a:r>
              <a:rPr lang="en-GB" sz="1400">
                <a:solidFill>
                  <a:srgbClr val="FFFFFF"/>
                </a:solidFill>
              </a:rPr>
              <a:t> app is intended to provide college students at Texas Tech University with a better way to 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find their classes, 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            navigate through campus, 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                         and schedule their day.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1297500" y="160050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Students  at Texas Tech University</a:t>
            </a:r>
            <a:endParaRPr sz="1400"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457200" lvl="0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Campus visitors</a:t>
            </a:r>
            <a:endParaRPr sz="1400"/>
          </a:p>
        </p:txBody>
      </p:sp>
      <p:pic>
        <p:nvPicPr>
          <p:cNvPr id="277" name="Shape 277" descr="offset_comp_267026.jpg"/>
          <p:cNvPicPr preferRelativeResize="0"/>
          <p:nvPr/>
        </p:nvPicPr>
        <p:blipFill rotWithShape="1">
          <a:blip r:embed="rId3">
            <a:alphaModFix/>
          </a:blip>
          <a:srcRect l="39740" t="41470" r="17180" b="-6208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8" name="Shape 278" descr="offset_comp_457517_edited2.jpg"/>
          <p:cNvPicPr preferRelativeResize="0"/>
          <p:nvPr/>
        </p:nvPicPr>
        <p:blipFill rotWithShape="1">
          <a:blip r:embed="rId4">
            <a:alphaModFix/>
          </a:blip>
          <a:srcRect l="28499" t="35784" r="21977" b="-10133"/>
          <a:stretch/>
        </p:blipFill>
        <p:spPr>
          <a:xfrm rot="-5400000">
            <a:off x="5710296" y="13170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79" name="Shape 279" descr="offset_comp_442889_edtied2.jpg"/>
          <p:cNvPicPr preferRelativeResize="0"/>
          <p:nvPr/>
        </p:nvPicPr>
        <p:blipFill rotWithShape="1">
          <a:blip r:embed="rId5">
            <a:alphaModFix/>
          </a:blip>
          <a:srcRect l="23925" t="16463" r="30743" b="15476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0" t="0" r="0" b="0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1268650" y="390425"/>
            <a:ext cx="3337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325" y="464913"/>
            <a:ext cx="3811750" cy="42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2467450" y="118000"/>
            <a:ext cx="3374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Schedule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75" y="1032100"/>
            <a:ext cx="3507274" cy="38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850" y="1017202"/>
            <a:ext cx="3507274" cy="390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Macintosh PowerPoint</Application>
  <PresentationFormat>On-screen Show (16:9)</PresentationFormat>
  <Paragraphs>164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Roboto</vt:lpstr>
      <vt:lpstr>Montserrat</vt:lpstr>
      <vt:lpstr>Lato</vt:lpstr>
      <vt:lpstr>Focus</vt:lpstr>
      <vt:lpstr>RaiderNAV  </vt:lpstr>
      <vt:lpstr>Table of Contents</vt:lpstr>
      <vt:lpstr>Understanding the problems</vt:lpstr>
      <vt:lpstr>Current efforts</vt:lpstr>
      <vt:lpstr>Introducing RaiderNAV</vt:lpstr>
      <vt:lpstr>Project objective</vt:lpstr>
      <vt:lpstr>Target audience</vt:lpstr>
      <vt:lpstr>Mockup</vt:lpstr>
      <vt:lpstr>Creating a Schedule</vt:lpstr>
      <vt:lpstr>Enter the course classes and information</vt:lpstr>
      <vt:lpstr>Repeating the Schedule </vt:lpstr>
      <vt:lpstr>View/Edit Schedule</vt:lpstr>
      <vt:lpstr>Editing the Schedule</vt:lpstr>
      <vt:lpstr>Notifications</vt:lpstr>
      <vt:lpstr>Today’s Schedule</vt:lpstr>
      <vt:lpstr>Overview of similar apps</vt:lpstr>
      <vt:lpstr>Google Maps</vt:lpstr>
      <vt:lpstr>Google Maps (cont.)</vt:lpstr>
      <vt:lpstr>Texas Tech Mobile</vt:lpstr>
      <vt:lpstr>Texas Tech Mobile (cont.)</vt:lpstr>
      <vt:lpstr>My Class Schedule: Timetable</vt:lpstr>
      <vt:lpstr>My Class Schedule: Timetable (cont.)</vt:lpstr>
      <vt:lpstr>Agile approach</vt:lpstr>
      <vt:lpstr>Project timeline</vt:lpstr>
      <vt:lpstr>Thank you!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RaiderNAV  </dc:title>
  <cp:lastModifiedBy>Microsoft Office User</cp:lastModifiedBy>
  <cp:revision>1</cp:revision>
  <dcterms:modified xsi:type="dcterms:W3CDTF">2018-02-19T00:22:33Z</dcterms:modified>
</cp:coreProperties>
</file>